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0" d="100"/>
          <a:sy n="120" d="100"/>
        </p:scale>
        <p:origin x="-228" y="-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6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3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6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1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2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2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8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0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097CF-7AA2-48C7-B6BB-63F6FC3471DD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1CE1A-4D9A-41D8-BA37-342050BA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 flipV="1">
            <a:off x="2404152" y="1971922"/>
            <a:ext cx="6185043" cy="2538431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28047" y="3015733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 CM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701251" y="1971922"/>
            <a:ext cx="14740" cy="253843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94461" y="1467492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CM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423" y="3446620"/>
            <a:ext cx="802500" cy="78932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2418891" y="1836824"/>
            <a:ext cx="6170303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58705" y="3200399"/>
            <a:ext cx="1075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DK.09.01.1.001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695492" y="3446620"/>
            <a:ext cx="2689124" cy="865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695492" y="4188943"/>
            <a:ext cx="2689124" cy="865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>
            <a:off x="2471471" y="3446620"/>
            <a:ext cx="136867" cy="75459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796286" y="3639253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5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Dimas Alan</dc:creator>
  <cp:lastModifiedBy>Dimas Alan</cp:lastModifiedBy>
  <cp:revision>3</cp:revision>
  <dcterms:created xsi:type="dcterms:W3CDTF">2017-11-19T07:54:22Z</dcterms:created>
  <dcterms:modified xsi:type="dcterms:W3CDTF">2017-11-19T08:10:46Z</dcterms:modified>
</cp:coreProperties>
</file>